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3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293" r:id="rId50"/>
    <p:sldId id="306" r:id="rId51"/>
    <p:sldId id="307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20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dac575bb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dac575bb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dac575bb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dac575bb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ac575bb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dac575bb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dac575bb8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dac575bb8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dac575bb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dac575bb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ac575bb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dac575bb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ac575bb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dac575bb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dac575bb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dac575bb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dac575bb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dac575bb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dac575bb8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dac575bb8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dac575bb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dac575bb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dac575bb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dac575bb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dac575bb8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dac575bb8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ac575bb8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dac575bb8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ac575bb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dac575bb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dac575bb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dac575bb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dac575b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dac575b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dac575bb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dac575bb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dac575b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dac575b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dac575bb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dac575bb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dac575bb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dac575bb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dac575bb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dac575bb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dac575bb8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dac575bb8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ac575bb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dac575bb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41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dac575bb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dac575bb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dac575bb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dac575bb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dac575bb8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dac575bb8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dac575bb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dac575bb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dac575bb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dac575bb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dac575bb8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dac575bb8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dac575bb8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dac575bb8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dac575bb8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dac575bb8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dac575bb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dac575bb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dac575bb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dac575bb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ac575bb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dac575bb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dac575bb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dac575bb8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dac575bb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dac575bb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dac575bb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dac575bb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dac575bb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dac575bb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dac575bb8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dac575bb8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dac575bb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dac575bb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dac575bb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dac575bb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dac575bb8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dac575bb8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dac575bb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dac575bb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87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dac575bb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dac575bb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dac575bb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dac575bb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dac575bb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dac575bb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ac575bb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dac575bb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dac575bb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dac575bb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dac575bb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dac575bb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dac575bb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dac575bb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WebOS Terminal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Vicayo Zhang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https://github.com/VicayoMua/WebOS_Terminal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50" y="356925"/>
            <a:ext cx="7295251" cy="3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041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880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36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0769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2183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697" y="1093199"/>
            <a:ext cx="2860285" cy="29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7672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4250" cy="11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7500"/>
            <a:ext cx="5344957" cy="35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0" y="387025"/>
            <a:ext cx="4550425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0" y="152401"/>
            <a:ext cx="5491069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540" y="152401"/>
            <a:ext cx="3265124" cy="192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14" y="0"/>
            <a:ext cx="8333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" y="152400"/>
            <a:ext cx="14176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175" y="1030700"/>
            <a:ext cx="4646574" cy="25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620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71" y="0"/>
            <a:ext cx="84338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50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22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22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7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22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63026" cy="33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8873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71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24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24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950" y="1742575"/>
            <a:ext cx="6475425" cy="32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12375" cy="34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150" y="1493400"/>
            <a:ext cx="5436052" cy="33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925" y="2885950"/>
            <a:ext cx="3910250" cy="19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06250" cy="34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625" y="2065450"/>
            <a:ext cx="5706250" cy="3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13798" cy="39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100" y="2197775"/>
            <a:ext cx="6413798" cy="392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150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32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32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677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65376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975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91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75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731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28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35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4982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63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5" y="399050"/>
            <a:ext cx="5330900" cy="250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49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" y="230600"/>
            <a:ext cx="5415148" cy="328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283" y="1469850"/>
            <a:ext cx="5616077" cy="33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24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85" y="496277"/>
            <a:ext cx="4324911" cy="321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52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25" y="368975"/>
            <a:ext cx="6477201" cy="29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rcRect b="20356"/>
          <a:stretch>
            <a:fillRect/>
          </a:stretch>
        </p:blipFill>
        <p:spPr>
          <a:xfrm>
            <a:off x="152399" y="152400"/>
            <a:ext cx="4275015" cy="4892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6E40BD-8F8C-763E-0843-A67F33A0F28D}"/>
              </a:ext>
            </a:extLst>
          </p:cNvPr>
          <p:cNvGrpSpPr/>
          <p:nvPr/>
        </p:nvGrpSpPr>
        <p:grpSpPr>
          <a:xfrm>
            <a:off x="4716588" y="187570"/>
            <a:ext cx="3237586" cy="2747107"/>
            <a:chOff x="4716589" y="152400"/>
            <a:chExt cx="3113238" cy="2641597"/>
          </a:xfrm>
        </p:grpSpPr>
        <p:pic>
          <p:nvPicPr>
            <p:cNvPr id="97" name="Google Shape;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6589" y="1453658"/>
              <a:ext cx="3113238" cy="1340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Google Shape;96;p21">
              <a:extLst>
                <a:ext uri="{FF2B5EF4-FFF2-40B4-BE49-F238E27FC236}">
                  <a16:creationId xmlns:a16="http://schemas.microsoft.com/office/drawing/2014/main" id="{CD090F07-2AAE-2E42-7E25-CB381F5D4AF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rcRect l="3297" t="79396" r="25696"/>
            <a:stretch>
              <a:fillRect/>
            </a:stretch>
          </p:blipFill>
          <p:spPr>
            <a:xfrm>
              <a:off x="4716589" y="152400"/>
              <a:ext cx="3113238" cy="1298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</Words>
  <Application>Microsoft Office PowerPoint</Application>
  <PresentationFormat>On-screen Show (16:9)</PresentationFormat>
  <Paragraphs>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Arial</vt:lpstr>
      <vt:lpstr>Simple Light</vt:lpstr>
      <vt:lpstr>WebOS Terminal</vt:lpstr>
      <vt:lpstr>Client-Side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Server-Side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Haoran Zhang</cp:lastModifiedBy>
  <cp:revision>6</cp:revision>
  <dcterms:modified xsi:type="dcterms:W3CDTF">2025-12-05T16:43:05Z</dcterms:modified>
</cp:coreProperties>
</file>